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987D422-C6F0-4112-9B28-89FF5729ED10}">
  <a:tblStyle styleId="{2987D422-C6F0-4112-9B28-89FF5729ED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Dirk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f2d91a235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f2d91a235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Luca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796f3d87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796f3d87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Luca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796f3d8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796f3d8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Dirk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796f3d87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796f3d87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Jeder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796f3d87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796f3d87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Dirk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796f3d87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a796f3d87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Saskia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796f3d87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796f3d87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Saskia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f2d91a23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f2d91a23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Saskia Ziele, Luca Sonderwünsche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796f3d87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796f3d87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Luca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f2d91a235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f2d91a23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Luca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ribbble.com/shots/14384008-Estaro-Dark-mode-Task-Management-App" TargetMode="External"/><Relationship Id="rId4" Type="http://schemas.openxmlformats.org/officeDocument/2006/relationships/hyperlink" Target="https://www.geschenkidee.de/hugz-die-decke-mit-armeln-mit-oder-ohne-personalisierung.html" TargetMode="External"/><Relationship Id="rId5" Type="http://schemas.openxmlformats.org/officeDocument/2006/relationships/hyperlink" Target="https://www.geschenkidee.de/checkout/cart" TargetMode="External"/><Relationship Id="rId6" Type="http://schemas.openxmlformats.org/officeDocument/2006/relationships/hyperlink" Target="https://www.geschenkidee.de/alle-geschenkideen" TargetMode="External"/><Relationship Id="rId7" Type="http://schemas.openxmlformats.org/officeDocument/2006/relationships/hyperlink" Target="http://figma.com/" TargetMode="External"/><Relationship Id="rId8" Type="http://schemas.openxmlformats.org/officeDocument/2006/relationships/hyperlink" Target="https://mockuper.net/generator/mockup/2285/imac-iphon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7.jp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480263"/>
            <a:ext cx="8520600" cy="22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accent2"/>
                </a:solidFill>
              </a:rPr>
              <a:t>FetzPetz - Shop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600">
                <a:solidFill>
                  <a:schemeClr val="accent2"/>
                </a:solidFill>
              </a:rPr>
              <a:t>Projekt für Webentwicklung 3. Semester</a:t>
            </a:r>
            <a:endParaRPr sz="26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lt2"/>
                </a:solidFill>
              </a:rPr>
              <a:t>Saskia Wohlers, Dirk Hofmann, Luca Voges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1075" y="438738"/>
            <a:ext cx="2341843" cy="204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507900" y="445025"/>
            <a:ext cx="832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6"/>
            </a:pPr>
            <a:r>
              <a:rPr lang="de">
                <a:solidFill>
                  <a:srgbClr val="EEEEEE"/>
                </a:solidFill>
              </a:rPr>
              <a:t>Entwurf Datenbank</a:t>
            </a:r>
            <a:endParaRPr>
              <a:solidFill>
                <a:srgbClr val="EEEEEE"/>
              </a:solidFill>
            </a:endParaRPr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25" y="1017725"/>
            <a:ext cx="6067750" cy="3827028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5556575" y="46002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Abb. 9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EEEEEE"/>
                </a:solidFill>
              </a:rPr>
              <a:t>Abschluss und Quellen</a:t>
            </a:r>
            <a:endParaRPr>
              <a:solidFill>
                <a:srgbClr val="EEEEEE"/>
              </a:solidFill>
            </a:endParaRPr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1: 	Estaro - Dark-mode - Task Manager App von Tran Mau Tri Tam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		</a:t>
            </a:r>
            <a:r>
              <a:rPr lang="de" sz="1000" u="sng">
                <a:solidFill>
                  <a:schemeClr val="hlink"/>
                </a:solidFill>
                <a:hlinkClick r:id="rId3"/>
              </a:rPr>
              <a:t>https://dribbble.com/shots/14384008-Estaro-Dark-mode-Task-Management-App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2:		Hugz - die Decke mit Ärmeln - Geschenkidee.de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		</a:t>
            </a:r>
            <a:r>
              <a:rPr lang="de" sz="1000" u="sng">
                <a:solidFill>
                  <a:schemeClr val="hlink"/>
                </a:solidFill>
                <a:hlinkClick r:id="rId4"/>
              </a:rPr>
              <a:t>https://www.geschenkidee.de/hugz-die-decke-mit-armeln-mit-oder-ohne-personalisierung.html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3:		Warenkorb - Geschenkidee.de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		</a:t>
            </a:r>
            <a:r>
              <a:rPr lang="de" sz="1000" u="sng">
                <a:solidFill>
                  <a:schemeClr val="hlink"/>
                </a:solidFill>
                <a:hlinkClick r:id="rId5"/>
              </a:rPr>
              <a:t>https://www.geschenkidee.de/checkout/cart</a:t>
            </a:r>
            <a:r>
              <a:rPr lang="de" sz="1000"/>
              <a:t>	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4:		Alle Geschenkideen - Geschenkidee.de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		</a:t>
            </a:r>
            <a:r>
              <a:rPr lang="de" sz="1000" u="sng">
                <a:solidFill>
                  <a:schemeClr val="hlink"/>
                </a:solidFill>
                <a:hlinkClick r:id="rId6"/>
              </a:rPr>
              <a:t>https://www.geschenkidee.de/alle-geschenkideen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5:		FetzPetz - eigener Entwurf, erstellt mit Figma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		</a:t>
            </a:r>
            <a:r>
              <a:rPr lang="de" sz="1000" u="sng">
                <a:solidFill>
                  <a:schemeClr val="hlink"/>
                </a:solidFill>
                <a:hlinkClick r:id="rId7"/>
              </a:rPr>
              <a:t>http://figma.com/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6: 	FetzPetz im Mockup - Mockuper.net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		</a:t>
            </a:r>
            <a:r>
              <a:rPr lang="de" sz="1000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https://mockuper.net/generator/mockup/2285/imac-iphone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7: 	Aufbau Projekt in PHPStorm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8: 	Entwurf Seitenaufbau in Lucidchart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Abb. 9: 	Entwurf Datenbank in DrawIO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accent2"/>
                </a:solidFill>
              </a:rPr>
              <a:t>Gliederung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Teamvorstellung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Die Idee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Inspiration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Designentwürfe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Ziele und Sonderwünsche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Aufbau und Technisches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e"/>
              <a:t>Entwurf Seitenaufbau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e"/>
              <a:t>Entwurf Datenbank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/>
            </a:pPr>
            <a:r>
              <a:rPr lang="de">
                <a:solidFill>
                  <a:srgbClr val="EEEEEE"/>
                </a:solidFill>
              </a:rPr>
              <a:t>Teamvorstellung</a:t>
            </a:r>
            <a:endParaRPr>
              <a:solidFill>
                <a:srgbClr val="EEEEEE"/>
              </a:solidFill>
            </a:endParaRPr>
          </a:p>
        </p:txBody>
      </p:sp>
      <p:graphicFrame>
        <p:nvGraphicFramePr>
          <p:cNvPr id="67" name="Google Shape;67;p15"/>
          <p:cNvGraphicFramePr/>
          <p:nvPr/>
        </p:nvGraphicFramePr>
        <p:xfrm>
          <a:off x="952500" y="1139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{2987D422-C6F0-4112-9B28-89FF5729ED10}</a:tableStyleId>
              </a:tblPr>
              <a:tblGrid>
                <a:gridCol w="1091875"/>
                <a:gridCol w="2113175"/>
                <a:gridCol w="2046575"/>
                <a:gridCol w="19873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Saskia Wohlers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Dirk Hofmann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Luca Voges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Alter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19 Jahre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22 Jahre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21 Jahre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Vertiefung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Medieninformatik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Medieninformatik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Medieninformatik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Hobbies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Zeichnen, Gitarre spielen &amp; Lesen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Fahrrad fahren, Brettspiele spielen &amp; Freunde treffen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Wandern, Spiele &amp; Essen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Skills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C++, SQL, Java, HTML, CSS, PHP, Logodesign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C++, SQL, Java, HTML, CSS, PHP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rgbClr val="EEEEEE"/>
                          </a:solidFill>
                        </a:rPr>
                        <a:t>C++, SQL, Java, HTML, CSS, PHP, JS, Kotlin, React, Git, ...</a:t>
                      </a:r>
                      <a:endParaRPr>
                        <a:solidFill>
                          <a:srgbClr val="EEEEEE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2"/>
            </a:pPr>
            <a:r>
              <a:rPr lang="de">
                <a:solidFill>
                  <a:srgbClr val="EEEEEE"/>
                </a:solidFill>
              </a:rPr>
              <a:t>Die Idee</a:t>
            </a:r>
            <a:endParaRPr>
              <a:solidFill>
                <a:srgbClr val="EEEEEE"/>
              </a:solidFill>
            </a:endParaRPr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50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Online-Shop für Party-Zubehör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Artikelideen durch Projekt bei Hack your Environment 2019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Dunkles Design / Thema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Scho</a:t>
            </a:r>
            <a:r>
              <a:rPr lang="de"/>
              <a:t>nend</a:t>
            </a:r>
            <a:r>
              <a:rPr lang="de"/>
              <a:t> für die Augen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Passend für Party-Zubehör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Schick, Elegant und Zeitgemäß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Intuitive und leichte Benutzerführung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Schlichter und schlanker Aufbau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Einfache Wegführung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9633" y="0"/>
            <a:ext cx="385436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3"/>
            </a:pPr>
            <a:r>
              <a:rPr lang="de">
                <a:solidFill>
                  <a:srgbClr val="EEEEEE"/>
                </a:solidFill>
              </a:rPr>
              <a:t>Inspiration</a:t>
            </a:r>
            <a:endParaRPr>
              <a:solidFill>
                <a:srgbClr val="EEEEEE"/>
              </a:solidFill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2600" y="2633750"/>
            <a:ext cx="4398851" cy="243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9431" y="686875"/>
            <a:ext cx="4650096" cy="226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341304" y="1197000"/>
            <a:ext cx="5548853" cy="416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5550" y="622379"/>
            <a:ext cx="2161150" cy="473625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198105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Abb. 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414220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Abb. 2</a:t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835950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Abb. 3</a:t>
            </a:r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8359500" y="2717725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Abb. 4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0" l="13648" r="12338" t="0"/>
          <a:stretch/>
        </p:blipFill>
        <p:spPr>
          <a:xfrm>
            <a:off x="5373250" y="1322525"/>
            <a:ext cx="3770753" cy="382097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4"/>
            </a:pPr>
            <a:r>
              <a:rPr lang="de">
                <a:solidFill>
                  <a:srgbClr val="EEEEEE"/>
                </a:solidFill>
              </a:rPr>
              <a:t>Designentwürfe</a:t>
            </a:r>
            <a:endParaRPr>
              <a:solidFill>
                <a:srgbClr val="EEEEEE"/>
              </a:solidFill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22525"/>
            <a:ext cx="5373248" cy="3820977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835950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Abb. 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457200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Abb. 5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4800" y="-17850"/>
            <a:ext cx="1725400" cy="1504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AutoNum type="arabicPeriod" startAt="5"/>
            </a:pPr>
            <a:r>
              <a:rPr lang="de">
                <a:solidFill>
                  <a:schemeClr val="accent2"/>
                </a:solidFill>
              </a:rPr>
              <a:t>Ziele und Sonderwünsche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Fertigstellen eines Online-Shops mit den grundlegenden Funktionalitäten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Warenkorb, Wunschliste &amp; Teilen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Simuliertes Kaufverhalten (Checkout)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Auflistung von Produkten mit Beschreibung, Bildern,...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Login und Registrierung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Admin-Dashboard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Sonstiges (Impressum, Datenschutz, Disclaimer, Widerrufsrecht)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Sonderwünsche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Produktinteraktionen (Gefällt mir - Angabe, Bewertungen/Rezensionen)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Transitionen / Animationen bei Elementen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Barrierefreiheit ermöglichen (alt-Attribute, Lupe, Kontrastmodus, ...)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Light-Mode für die Sonderlinge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6"/>
            </a:pPr>
            <a:r>
              <a:rPr lang="de">
                <a:solidFill>
                  <a:srgbClr val="EEEEEE"/>
                </a:solidFill>
              </a:rPr>
              <a:t>Aufbau und Technisches</a:t>
            </a:r>
            <a:endParaRPr>
              <a:solidFill>
                <a:srgbClr val="EEEEEE"/>
              </a:solidFill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0327" y="0"/>
            <a:ext cx="25936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6208200" cy="38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Aufbau nach MVC (Model View Controller)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Geordnete Ordnerstruktur mit Controllern, Views, Handlern und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Routing mit selbstgeschriebenen Controllern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Basis auf PHP 7.2, HTML5, CSS3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Verwendete Tools: PHPStorm / Visual Studio Code, Git, Figma, Xampp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Vewendete Seiten: fontawesome.com, unsplash.com, uigradients.com, fonts.google.com, dribbble.com</a:t>
            </a:r>
            <a:endParaRPr/>
          </a:p>
        </p:txBody>
      </p:sp>
      <p:sp>
        <p:nvSpPr>
          <p:cNvPr id="111" name="Google Shape;111;p20"/>
          <p:cNvSpPr txBox="1"/>
          <p:nvPr/>
        </p:nvSpPr>
        <p:spPr>
          <a:xfrm>
            <a:off x="8359500" y="49050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Abb. 7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507900" y="445025"/>
            <a:ext cx="832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2800"/>
              <a:buAutoNum type="arabicPeriod" startAt="6"/>
            </a:pPr>
            <a:r>
              <a:rPr lang="de">
                <a:solidFill>
                  <a:srgbClr val="EEEEEE"/>
                </a:solidFill>
              </a:rPr>
              <a:t>Entwurf Seitenaufbau</a:t>
            </a:r>
            <a:endParaRPr>
              <a:solidFill>
                <a:srgbClr val="EEEEEE"/>
              </a:solidFill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625" y="1017725"/>
            <a:ext cx="611356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/>
        </p:nvSpPr>
        <p:spPr>
          <a:xfrm>
            <a:off x="5642675" y="4600200"/>
            <a:ext cx="784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Abb. 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